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40288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7E44"/>
    <a:srgbClr val="C95850"/>
    <a:srgbClr val="B01463"/>
    <a:srgbClr val="72003D"/>
    <a:srgbClr val="465493"/>
    <a:srgbClr val="E6E6E6"/>
    <a:srgbClr val="646463"/>
    <a:srgbClr val="919190"/>
    <a:srgbClr val="E30613"/>
    <a:srgbClr val="2F67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>
      <p:cViewPr>
        <p:scale>
          <a:sx n="20" d="100"/>
          <a:sy n="20" d="100"/>
        </p:scale>
        <p:origin x="276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4535C2D-DD6E-0CC4-2EC0-FC9CB67DBE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DBF0D08-8C60-C9BC-5F04-E81C8DC896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CE56E-4D07-41B5-9640-9C0C3E04D327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6205F0-F2C1-4E5C-FC19-EB1D73C3B7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92E9E2-0FDD-6AD2-8767-C2A3C1D0BA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9A57F-0EEF-4C88-9D28-C591B125832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675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B03F9-F0B7-402B-818C-16EC651B300E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143000"/>
            <a:ext cx="2178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7254B-0A7E-4F78-9208-1306F380DE0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345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11132"/>
            <a:ext cx="25704245" cy="1491476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12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42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9574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16">
            <a:extLst>
              <a:ext uri="{FF2B5EF4-FFF2-40B4-BE49-F238E27FC236}">
                <a16:creationId xmlns:a16="http://schemas.microsoft.com/office/drawing/2014/main" id="{B075EAC0-A468-02DC-71C6-F6AC0BFC1A10}"/>
              </a:ext>
            </a:extLst>
          </p:cNvPr>
          <p:cNvGrpSpPr/>
          <p:nvPr userDrawn="1"/>
        </p:nvGrpSpPr>
        <p:grpSpPr>
          <a:xfrm>
            <a:off x="-2116006" y="-2314887"/>
            <a:ext cx="56292429" cy="47626330"/>
            <a:chOff x="-287206" y="-2295415"/>
            <a:chExt cx="56292429" cy="47225709"/>
          </a:xfrm>
        </p:grpSpPr>
        <p:sp>
          <p:nvSpPr>
            <p:cNvPr id="5" name="Rectángulo 17">
              <a:extLst>
                <a:ext uri="{FF2B5EF4-FFF2-40B4-BE49-F238E27FC236}">
                  <a16:creationId xmlns:a16="http://schemas.microsoft.com/office/drawing/2014/main" id="{0806FF0C-85C5-3623-B93A-EC51AC26100C}"/>
                </a:ext>
              </a:extLst>
            </p:cNvPr>
            <p:cNvSpPr/>
            <p:nvPr userDrawn="1"/>
          </p:nvSpPr>
          <p:spPr>
            <a:xfrm rot="16200000">
              <a:off x="22352452" y="20347404"/>
              <a:ext cx="21880174" cy="17851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1000" b="1" cap="all" dirty="0">
                  <a:solidFill>
                    <a:schemeClr val="bg2">
                      <a:lumMod val="90000"/>
                    </a:schemeClr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Non-printable area</a:t>
              </a:r>
              <a:endParaRPr lang="es-ES" sz="11000" b="1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ángulo 18">
              <a:extLst>
                <a:ext uri="{FF2B5EF4-FFF2-40B4-BE49-F238E27FC236}">
                  <a16:creationId xmlns:a16="http://schemas.microsoft.com/office/drawing/2014/main" id="{92B9AEC0-6ACB-05B1-6A10-AF24B891CBFA}"/>
                </a:ext>
              </a:extLst>
            </p:cNvPr>
            <p:cNvSpPr/>
            <p:nvPr userDrawn="1"/>
          </p:nvSpPr>
          <p:spPr>
            <a:xfrm>
              <a:off x="605346" y="43145190"/>
              <a:ext cx="32687193" cy="17851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1000" b="1" cap="all" dirty="0">
                  <a:solidFill>
                    <a:schemeClr val="bg2">
                      <a:lumMod val="90000"/>
                    </a:schemeClr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Non-printable area</a:t>
              </a:r>
              <a:endParaRPr lang="es-ES" sz="11000" b="1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ángulo 19">
              <a:extLst>
                <a:ext uri="{FF2B5EF4-FFF2-40B4-BE49-F238E27FC236}">
                  <a16:creationId xmlns:a16="http://schemas.microsoft.com/office/drawing/2014/main" id="{92248BE9-1FA7-ED8E-34AE-8E614B29274D}"/>
                </a:ext>
              </a:extLst>
            </p:cNvPr>
            <p:cNvSpPr/>
            <p:nvPr userDrawn="1"/>
          </p:nvSpPr>
          <p:spPr>
            <a:xfrm rot="16200000">
              <a:off x="-10334741" y="20347404"/>
              <a:ext cx="21880174" cy="17851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1000" b="1" cap="all" dirty="0">
                  <a:solidFill>
                    <a:schemeClr val="bg2">
                      <a:lumMod val="90000"/>
                    </a:schemeClr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Non-printable area</a:t>
              </a:r>
              <a:endParaRPr lang="es-ES" sz="11000" b="1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ángulo 20">
              <a:extLst>
                <a:ext uri="{FF2B5EF4-FFF2-40B4-BE49-F238E27FC236}">
                  <a16:creationId xmlns:a16="http://schemas.microsoft.com/office/drawing/2014/main" id="{89E05418-D290-0382-7EBD-0C2911947E36}"/>
                </a:ext>
              </a:extLst>
            </p:cNvPr>
            <p:cNvSpPr/>
            <p:nvPr userDrawn="1"/>
          </p:nvSpPr>
          <p:spPr>
            <a:xfrm>
              <a:off x="605347" y="-2295415"/>
              <a:ext cx="32687193" cy="17851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1000" b="1" cap="all" dirty="0">
                  <a:solidFill>
                    <a:schemeClr val="bg2">
                      <a:lumMod val="90000"/>
                    </a:schemeClr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Non-printable area</a:t>
              </a:r>
              <a:endParaRPr lang="es-ES" sz="11000" b="1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" name="Imagen 21">
              <a:extLst>
                <a:ext uri="{FF2B5EF4-FFF2-40B4-BE49-F238E27FC236}">
                  <a16:creationId xmlns:a16="http://schemas.microsoft.com/office/drawing/2014/main" id="{A7437C89-B115-F3A0-C75E-2DD880A8657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110972" y="-1552415"/>
              <a:ext cx="22894251" cy="46154815"/>
            </a:xfrm>
            <a:prstGeom prst="rect">
              <a:avLst/>
            </a:prstGeom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BA89B969-B2D6-F1FE-0A01-825170692BF5}"/>
              </a:ext>
            </a:extLst>
          </p:cNvPr>
          <p:cNvSpPr/>
          <p:nvPr userDrawn="1"/>
        </p:nvSpPr>
        <p:spPr>
          <a:xfrm>
            <a:off x="42794612" y="2747796"/>
            <a:ext cx="7758793" cy="71389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964E42-1AE1-62B1-F4E3-57DE5ABAE043}"/>
              </a:ext>
            </a:extLst>
          </p:cNvPr>
          <p:cNvSpPr txBox="1"/>
          <p:nvPr userDrawn="1"/>
        </p:nvSpPr>
        <p:spPr>
          <a:xfrm>
            <a:off x="42864009" y="2616065"/>
            <a:ext cx="6640286" cy="713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646463"/>
                </a:solidFill>
              </a:rPr>
              <a:t>A0 (841 x 1188 mm) Portrait</a:t>
            </a:r>
            <a:endParaRPr lang="es-ES" sz="4000" b="1" dirty="0">
              <a:solidFill>
                <a:srgbClr val="646463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0A78F42-D233-0C3E-CA81-F1BEF2B91F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673"/>
            <a:ext cx="30240288" cy="453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438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867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88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7570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2414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042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103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477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4AE1A-0DF6-4CC2-9F1C-1479A0385F19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7228-8ACF-48D5-B01C-9CCA05E521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933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8">
            <a:extLst>
              <a:ext uri="{FF2B5EF4-FFF2-40B4-BE49-F238E27FC236}">
                <a16:creationId xmlns:a16="http://schemas.microsoft.com/office/drawing/2014/main" id="{23EC2C10-4C51-4F99-AE59-E2D1E5B1E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17367" y="6351136"/>
            <a:ext cx="5270977" cy="113855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225308" tIns="225308" rIns="225308" bIns="225308" anchor="ctr"/>
          <a:lstStyle/>
          <a:p>
            <a:pPr algn="ctr" defTabSz="571338" eaLnBrk="0" hangingPunct="0">
              <a:spcBef>
                <a:spcPct val="50000"/>
              </a:spcBef>
            </a:pPr>
            <a:r>
              <a:rPr lang="en-US" sz="3174" b="1" dirty="0">
                <a:solidFill>
                  <a:srgbClr val="2F679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Add your logos here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9ADB4BF-C947-46EA-A4FA-93731B2AD00A}"/>
              </a:ext>
            </a:extLst>
          </p:cNvPr>
          <p:cNvSpPr/>
          <p:nvPr/>
        </p:nvSpPr>
        <p:spPr>
          <a:xfrm>
            <a:off x="10772136" y="9856891"/>
            <a:ext cx="18924526" cy="19967015"/>
          </a:xfrm>
          <a:prstGeom prst="rect">
            <a:avLst/>
          </a:prstGeom>
          <a:noFill/>
          <a:ln>
            <a:solidFill>
              <a:srgbClr val="D67E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80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13BD3AE-01C8-4D39-A693-D8BE717933A6}"/>
              </a:ext>
            </a:extLst>
          </p:cNvPr>
          <p:cNvSpPr/>
          <p:nvPr/>
        </p:nvSpPr>
        <p:spPr>
          <a:xfrm>
            <a:off x="10772133" y="9871236"/>
            <a:ext cx="18924526" cy="666977"/>
          </a:xfrm>
          <a:prstGeom prst="rect">
            <a:avLst/>
          </a:prstGeom>
          <a:solidFill>
            <a:srgbClr val="D67E44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734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RESULTS</a:t>
            </a:r>
            <a:endParaRPr lang="es-ES" sz="3734" dirty="0">
              <a:solidFill>
                <a:schemeClr val="bg1"/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3494BA5-46A1-481E-8305-8E0748DA460E}"/>
              </a:ext>
            </a:extLst>
          </p:cNvPr>
          <p:cNvSpPr/>
          <p:nvPr/>
        </p:nvSpPr>
        <p:spPr>
          <a:xfrm>
            <a:off x="11390550" y="18579585"/>
            <a:ext cx="3393642" cy="6060293"/>
          </a:xfrm>
          <a:prstGeom prst="rect">
            <a:avLst/>
          </a:prstGeom>
          <a:solidFill>
            <a:srgbClr val="C95850"/>
          </a:solidFill>
          <a:ln>
            <a:solidFill>
              <a:srgbClr val="D67E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80" dirty="0">
              <a:solidFill>
                <a:srgbClr val="C95850"/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E0050E-02D6-4312-A087-1DA716359EAF}"/>
              </a:ext>
            </a:extLst>
          </p:cNvPr>
          <p:cNvSpPr/>
          <p:nvPr/>
        </p:nvSpPr>
        <p:spPr>
          <a:xfrm>
            <a:off x="0" y="4784925"/>
            <a:ext cx="30240287" cy="4521383"/>
          </a:xfrm>
          <a:prstGeom prst="rect">
            <a:avLst/>
          </a:prstGeom>
          <a:solidFill>
            <a:srgbClr val="C95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B8A96FC7-6A41-4E7A-BD41-7F4A59382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726445"/>
              </p:ext>
            </p:extLst>
          </p:nvPr>
        </p:nvGraphicFramePr>
        <p:xfrm>
          <a:off x="19244202" y="18579584"/>
          <a:ext cx="10057405" cy="610761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011481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2011481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2011481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2011481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2011481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610761">
                <a:tc>
                  <a:txBody>
                    <a:bodyPr/>
                    <a:lstStyle/>
                    <a:p>
                      <a:endParaRPr lang="es-ES" sz="2300" dirty="0">
                        <a:solidFill>
                          <a:srgbClr val="C95850"/>
                        </a:solidFill>
                      </a:endParaRPr>
                    </a:p>
                  </a:txBody>
                  <a:tcPr marL="54864" marR="54864" marT="27432" marB="27432">
                    <a:solidFill>
                      <a:srgbClr val="C958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>
                        <a:solidFill>
                          <a:srgbClr val="C95850"/>
                        </a:solidFill>
                      </a:endParaRPr>
                    </a:p>
                  </a:txBody>
                  <a:tcPr marL="54864" marR="54864" marT="27432" marB="27432">
                    <a:solidFill>
                      <a:srgbClr val="C958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>
                        <a:solidFill>
                          <a:srgbClr val="C95850"/>
                        </a:solidFill>
                      </a:endParaRPr>
                    </a:p>
                  </a:txBody>
                  <a:tcPr marL="54864" marR="54864" marT="27432" marB="27432">
                    <a:solidFill>
                      <a:srgbClr val="C958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>
                        <a:solidFill>
                          <a:srgbClr val="C95850"/>
                        </a:solidFill>
                      </a:endParaRPr>
                    </a:p>
                  </a:txBody>
                  <a:tcPr marL="54864" marR="54864" marT="27432" marB="27432">
                    <a:solidFill>
                      <a:srgbClr val="C958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>
                        <a:solidFill>
                          <a:srgbClr val="C95850"/>
                        </a:solidFill>
                      </a:endParaRPr>
                    </a:p>
                  </a:txBody>
                  <a:tcPr marL="54864" marR="54864" marT="27432" marB="27432">
                    <a:solidFill>
                      <a:srgbClr val="C958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610761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610761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610761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610761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610761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610761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610761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610761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610761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864" marR="54864" marT="27432" marB="27432">
                    <a:solidFill>
                      <a:srgbClr val="D67E44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18" name="Rectángulo 17">
            <a:extLst>
              <a:ext uri="{FF2B5EF4-FFF2-40B4-BE49-F238E27FC236}">
                <a16:creationId xmlns:a16="http://schemas.microsoft.com/office/drawing/2014/main" id="{82ED4B5E-0877-4C2C-913A-AE230BFEDCFC}"/>
              </a:ext>
            </a:extLst>
          </p:cNvPr>
          <p:cNvSpPr/>
          <p:nvPr/>
        </p:nvSpPr>
        <p:spPr>
          <a:xfrm>
            <a:off x="457036" y="39527893"/>
            <a:ext cx="29231308" cy="2982170"/>
          </a:xfrm>
          <a:prstGeom prst="rect">
            <a:avLst/>
          </a:prstGeom>
          <a:noFill/>
          <a:ln>
            <a:solidFill>
              <a:srgbClr val="D67E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16" dirty="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C1E8B97D-F98E-45E6-B986-929DAF326E15}"/>
              </a:ext>
            </a:extLst>
          </p:cNvPr>
          <p:cNvSpPr/>
          <p:nvPr/>
        </p:nvSpPr>
        <p:spPr>
          <a:xfrm>
            <a:off x="456252" y="10730872"/>
            <a:ext cx="9970852" cy="28470509"/>
          </a:xfrm>
          <a:prstGeom prst="rect">
            <a:avLst/>
          </a:prstGeom>
          <a:noFill/>
          <a:ln>
            <a:solidFill>
              <a:srgbClr val="D67E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8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F9A6299-9035-4968-AD2D-ACFBEC2B55F6}"/>
              </a:ext>
            </a:extLst>
          </p:cNvPr>
          <p:cNvSpPr/>
          <p:nvPr/>
        </p:nvSpPr>
        <p:spPr>
          <a:xfrm>
            <a:off x="457036" y="9871505"/>
            <a:ext cx="9970064" cy="666977"/>
          </a:xfrm>
          <a:prstGeom prst="rect">
            <a:avLst/>
          </a:prstGeom>
          <a:solidFill>
            <a:srgbClr val="D67E44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734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INTRODUCTION</a:t>
            </a:r>
            <a:r>
              <a:rPr lang="en-US" sz="3734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3734" dirty="0">
              <a:solidFill>
                <a:schemeClr val="bg1"/>
              </a:solidFill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D7B09C66-5E48-4520-85B4-3737127874FE}"/>
              </a:ext>
            </a:extLst>
          </p:cNvPr>
          <p:cNvSpPr/>
          <p:nvPr/>
        </p:nvSpPr>
        <p:spPr>
          <a:xfrm>
            <a:off x="457035" y="39539169"/>
            <a:ext cx="29231307" cy="666977"/>
          </a:xfrm>
          <a:prstGeom prst="rect">
            <a:avLst/>
          </a:prstGeom>
          <a:solidFill>
            <a:srgbClr val="D67E44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734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references</a:t>
            </a:r>
            <a:endParaRPr lang="es-ES" sz="3734" dirty="0">
              <a:solidFill>
                <a:schemeClr val="bg1"/>
              </a:solidFill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5878D4B7-75FE-443C-8941-08703615CD6F}"/>
              </a:ext>
            </a:extLst>
          </p:cNvPr>
          <p:cNvSpPr/>
          <p:nvPr/>
        </p:nvSpPr>
        <p:spPr>
          <a:xfrm>
            <a:off x="858684" y="10980469"/>
            <a:ext cx="92669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71338" eaLnBrk="0" hangingPunct="0">
              <a:spcBef>
                <a:spcPct val="50000"/>
              </a:spcBef>
            </a:pP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sections distribution and the colour scheme if wanted. All modifications concerning the background/title display are to be done at a Master Slide level.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855415EB-D59B-4023-84B0-4E721EE62224}"/>
              </a:ext>
            </a:extLst>
          </p:cNvPr>
          <p:cNvSpPr/>
          <p:nvPr/>
        </p:nvSpPr>
        <p:spPr>
          <a:xfrm>
            <a:off x="858061" y="16480640"/>
            <a:ext cx="9268209" cy="3280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no smaller than 20 points. Try to keep body text left-aligned, do not justify text.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4EE84E10-B828-4589-99EC-4590146C3A2B}"/>
              </a:ext>
            </a:extLst>
          </p:cNvPr>
          <p:cNvSpPr/>
          <p:nvPr/>
        </p:nvSpPr>
        <p:spPr>
          <a:xfrm>
            <a:off x="857703" y="31525773"/>
            <a:ext cx="92046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71338">
              <a:spcBef>
                <a:spcPct val="50000"/>
              </a:spcBef>
            </a:pPr>
            <a:r>
              <a:rPr lang="en-CA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1A7E6456-2E12-4238-8BAE-C4C20DBC9D8D}"/>
              </a:ext>
            </a:extLst>
          </p:cNvPr>
          <p:cNvSpPr/>
          <p:nvPr/>
        </p:nvSpPr>
        <p:spPr>
          <a:xfrm>
            <a:off x="811419" y="40466886"/>
            <a:ext cx="206175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71338" eaLnBrk="0" hangingPunct="0">
              <a:spcBef>
                <a:spcPct val="50000"/>
              </a:spcBef>
            </a:pP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C9585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Can be Vancouver style i.e. 1 </a:t>
            </a:r>
            <a:r>
              <a:rPr lang="en-US" sz="2800" b="1" dirty="0">
                <a:solidFill>
                  <a:srgbClr val="C9585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Meyer J-P et al</a:t>
            </a:r>
            <a:r>
              <a:rPr lang="en-US" sz="2800" dirty="0">
                <a:solidFill>
                  <a:srgbClr val="C9585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The treatment of high grade superficial bladder cancer and carcinoma in situ </a:t>
            </a:r>
            <a:r>
              <a:rPr lang="en-US" sz="2800" dirty="0" err="1">
                <a:solidFill>
                  <a:srgbClr val="C9585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wwith</a:t>
            </a:r>
            <a:r>
              <a:rPr lang="en-US" sz="2800" dirty="0">
                <a:solidFill>
                  <a:srgbClr val="C9585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BCG – a questionnaire survey of Consultant practice in England and Wales. </a:t>
            </a:r>
            <a:r>
              <a:rPr lang="en-US" sz="2800" i="1" dirty="0" err="1">
                <a:solidFill>
                  <a:srgbClr val="C9585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Urol</a:t>
            </a:r>
            <a:r>
              <a:rPr lang="en-US" sz="2800" i="1" dirty="0">
                <a:solidFill>
                  <a:srgbClr val="C9585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Oncol 2002; 2;: 77-80</a:t>
            </a:r>
            <a:endParaRPr lang="en-US" sz="2800" dirty="0">
              <a:solidFill>
                <a:srgbClr val="C95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6B2AD9FC-5BD6-4E2A-BC89-091E3983814E}"/>
              </a:ext>
            </a:extLst>
          </p:cNvPr>
          <p:cNvSpPr/>
          <p:nvPr/>
        </p:nvSpPr>
        <p:spPr>
          <a:xfrm>
            <a:off x="11390549" y="10986121"/>
            <a:ext cx="17911054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800" i="1" dirty="0" err="1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800" i="1" dirty="0">
              <a:solidFill>
                <a:srgbClr val="C95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83A92F19-3CCB-42C0-A979-D1DB2BA99E4D}"/>
              </a:ext>
            </a:extLst>
          </p:cNvPr>
          <p:cNvSpPr/>
          <p:nvPr/>
        </p:nvSpPr>
        <p:spPr>
          <a:xfrm>
            <a:off x="11333582" y="25489061"/>
            <a:ext cx="729935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85D7A6DE-BCD9-4C45-A4F8-ED28ADF26EC2}"/>
              </a:ext>
            </a:extLst>
          </p:cNvPr>
          <p:cNvSpPr/>
          <p:nvPr/>
        </p:nvSpPr>
        <p:spPr>
          <a:xfrm>
            <a:off x="19192891" y="25489061"/>
            <a:ext cx="1010871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i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40" name="Text Box 40">
            <a:extLst>
              <a:ext uri="{FF2B5EF4-FFF2-40B4-BE49-F238E27FC236}">
                <a16:creationId xmlns:a16="http://schemas.microsoft.com/office/drawing/2014/main" id="{4913C050-8E97-410A-866E-6209B9139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419" y="7203151"/>
            <a:ext cx="22480376" cy="1290755"/>
          </a:xfrm>
          <a:prstGeom prst="rect">
            <a:avLst/>
          </a:prstGeom>
          <a:solidFill>
            <a:srgbClr val="C95850"/>
          </a:solidFill>
          <a:ln>
            <a:noFill/>
          </a:ln>
          <a:effectLst/>
        </p:spPr>
        <p:txBody>
          <a:bodyPr lIns="258163" tIns="258163" rIns="258163" bIns="258163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</a:t>
            </a:r>
          </a:p>
          <a:p>
            <a:pPr>
              <a:spcBef>
                <a:spcPct val="20000"/>
              </a:spcBef>
            </a:pPr>
            <a:r>
              <a:rPr lang="en-AU" sz="255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2558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2558" u="sng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58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255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2558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2558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255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2558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255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55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255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Royal Brisbane Hospital, Brisbane, Australia</a:t>
            </a:r>
          </a:p>
        </p:txBody>
      </p:sp>
      <p:sp>
        <p:nvSpPr>
          <p:cNvPr id="41" name="Text Box 2">
            <a:extLst>
              <a:ext uri="{FF2B5EF4-FFF2-40B4-BE49-F238E27FC236}">
                <a16:creationId xmlns:a16="http://schemas.microsoft.com/office/drawing/2014/main" id="{32EBD8F0-8B57-42D7-B133-912C004EE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661" y="5176600"/>
            <a:ext cx="20967384" cy="1027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82495" tIns="382495" rIns="382495" bIns="382495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9521" b="1" spc="-15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 goes here</a:t>
            </a:r>
            <a:endParaRPr lang="en-AU" sz="9521" spc="-150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FDE75E4-A60C-2A1D-F9A6-35B2A4081145}"/>
              </a:ext>
            </a:extLst>
          </p:cNvPr>
          <p:cNvSpPr/>
          <p:nvPr/>
        </p:nvSpPr>
        <p:spPr>
          <a:xfrm>
            <a:off x="15239295" y="18570448"/>
            <a:ext cx="3393642" cy="6060293"/>
          </a:xfrm>
          <a:prstGeom prst="rect">
            <a:avLst/>
          </a:prstGeom>
          <a:solidFill>
            <a:srgbClr val="C95850"/>
          </a:solidFill>
          <a:ln>
            <a:solidFill>
              <a:srgbClr val="D67E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80" dirty="0">
              <a:solidFill>
                <a:srgbClr val="C95850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BD1B0E9-F194-7F22-A39A-BE5148A9B775}"/>
              </a:ext>
            </a:extLst>
          </p:cNvPr>
          <p:cNvSpPr/>
          <p:nvPr/>
        </p:nvSpPr>
        <p:spPr>
          <a:xfrm>
            <a:off x="451747" y="15371676"/>
            <a:ext cx="9970852" cy="666977"/>
          </a:xfrm>
          <a:prstGeom prst="rect">
            <a:avLst/>
          </a:prstGeom>
          <a:solidFill>
            <a:srgbClr val="D67E44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734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AIM</a:t>
            </a:r>
            <a:r>
              <a:rPr lang="en-US" sz="3734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3734" dirty="0">
              <a:solidFill>
                <a:schemeClr val="bg1"/>
              </a:solidFill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B8382D7-8E42-18FA-DF93-25D4F1B876C8}"/>
              </a:ext>
            </a:extLst>
          </p:cNvPr>
          <p:cNvSpPr/>
          <p:nvPr/>
        </p:nvSpPr>
        <p:spPr>
          <a:xfrm>
            <a:off x="856542" y="22001835"/>
            <a:ext cx="926820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9416" indent="-239416" defTabSz="571338" eaLnBrk="0" hangingPunct="0">
              <a:buSzPct val="60000"/>
            </a:pP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415257" indent="-415257" defTabSz="571338" eaLnBrk="0" hangingPunct="0">
              <a:buFont typeface="Arial"/>
              <a:buChar char="•"/>
            </a:pP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415257" indent="-415257" defTabSz="571338" eaLnBrk="0" hangingPunct="0">
              <a:buFont typeface="Arial"/>
              <a:buChar char="•"/>
            </a:pP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415257" indent="-415257" defTabSz="571338" eaLnBrk="0" hangingPunct="0">
              <a:buFont typeface="Arial"/>
              <a:buChar char="•"/>
            </a:pP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800" b="1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415257" indent="-415257" defTabSz="571338" eaLnBrk="0" hangingPunct="0">
              <a:buFont typeface="Arial"/>
              <a:buChar char="•"/>
            </a:pP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415257" indent="-415257" defTabSz="571338" eaLnBrk="0" hangingPunct="0">
              <a:buFont typeface="Arial"/>
              <a:buChar char="•"/>
            </a:pPr>
            <a:r>
              <a:rPr lang="en-AU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r>
              <a:rPr lang="en-CA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text.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5088375-A682-E330-4E98-70A431BA63A6}"/>
              </a:ext>
            </a:extLst>
          </p:cNvPr>
          <p:cNvSpPr/>
          <p:nvPr/>
        </p:nvSpPr>
        <p:spPr>
          <a:xfrm>
            <a:off x="450228" y="20892871"/>
            <a:ext cx="9970852" cy="666977"/>
          </a:xfrm>
          <a:prstGeom prst="rect">
            <a:avLst/>
          </a:prstGeom>
          <a:solidFill>
            <a:srgbClr val="D67E44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734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method</a:t>
            </a:r>
            <a:r>
              <a:rPr lang="en-US" sz="3734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3734" dirty="0">
              <a:solidFill>
                <a:schemeClr val="bg1"/>
              </a:solidFill>
            </a:endParaRP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BF17D530-93B7-449A-83F6-C89FBDB7F086}"/>
              </a:ext>
            </a:extLst>
          </p:cNvPr>
          <p:cNvSpPr/>
          <p:nvPr/>
        </p:nvSpPr>
        <p:spPr>
          <a:xfrm>
            <a:off x="457035" y="30105578"/>
            <a:ext cx="9964044" cy="666977"/>
          </a:xfrm>
          <a:prstGeom prst="rect">
            <a:avLst/>
          </a:prstGeom>
          <a:solidFill>
            <a:srgbClr val="D67E44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734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method</a:t>
            </a:r>
            <a:r>
              <a:rPr lang="en-US" sz="3734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3734" dirty="0">
              <a:solidFill>
                <a:schemeClr val="bg1"/>
              </a:solidFill>
            </a:endParaRP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09654763-4BC2-219A-E3B2-6B5D77449981}"/>
              </a:ext>
            </a:extLst>
          </p:cNvPr>
          <p:cNvSpPr/>
          <p:nvPr/>
        </p:nvSpPr>
        <p:spPr>
          <a:xfrm>
            <a:off x="11190844" y="31525773"/>
            <a:ext cx="92046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71338">
              <a:spcBef>
                <a:spcPct val="50000"/>
              </a:spcBef>
            </a:pPr>
            <a:r>
              <a:rPr lang="en-CA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F9216914-6F9C-5A3E-05E0-FCE4ED88674B}"/>
              </a:ext>
            </a:extLst>
          </p:cNvPr>
          <p:cNvSpPr/>
          <p:nvPr/>
        </p:nvSpPr>
        <p:spPr>
          <a:xfrm>
            <a:off x="10766113" y="31099066"/>
            <a:ext cx="9927437" cy="8102316"/>
          </a:xfrm>
          <a:prstGeom prst="rect">
            <a:avLst/>
          </a:prstGeom>
          <a:noFill/>
          <a:ln>
            <a:solidFill>
              <a:srgbClr val="D67E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80" dirty="0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3F1F2A5D-E37B-F39A-212E-99A198FE6184}"/>
              </a:ext>
            </a:extLst>
          </p:cNvPr>
          <p:cNvSpPr/>
          <p:nvPr/>
        </p:nvSpPr>
        <p:spPr>
          <a:xfrm>
            <a:off x="10772133" y="30105578"/>
            <a:ext cx="9921413" cy="666977"/>
          </a:xfrm>
          <a:prstGeom prst="rect">
            <a:avLst/>
          </a:prstGeom>
          <a:solidFill>
            <a:srgbClr val="D67E44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734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ACKNOWLEDGEMENT</a:t>
            </a:r>
            <a:endParaRPr lang="es-ES" sz="3734" dirty="0">
              <a:solidFill>
                <a:schemeClr val="bg1"/>
              </a:solidFill>
            </a:endParaRP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95D1BE4D-9D9C-A7D5-C43B-434B0BB4EEA3}"/>
              </a:ext>
            </a:extLst>
          </p:cNvPr>
          <p:cNvSpPr/>
          <p:nvPr/>
        </p:nvSpPr>
        <p:spPr>
          <a:xfrm>
            <a:off x="21404876" y="31525773"/>
            <a:ext cx="79993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71338">
              <a:spcBef>
                <a:spcPct val="50000"/>
              </a:spcBef>
            </a:pPr>
            <a:r>
              <a:rPr lang="en-CA" sz="2800" dirty="0">
                <a:solidFill>
                  <a:srgbClr val="C95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C9FD8CCA-D544-5749-1281-B65D15C04D08}"/>
              </a:ext>
            </a:extLst>
          </p:cNvPr>
          <p:cNvSpPr/>
          <p:nvPr/>
        </p:nvSpPr>
        <p:spPr>
          <a:xfrm>
            <a:off x="21069172" y="31095136"/>
            <a:ext cx="8627488" cy="8106246"/>
          </a:xfrm>
          <a:prstGeom prst="rect">
            <a:avLst/>
          </a:prstGeom>
          <a:noFill/>
          <a:ln>
            <a:solidFill>
              <a:srgbClr val="D67E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80" dirty="0"/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E14D1E5C-E53C-E59A-A8E1-131C981D18C3}"/>
              </a:ext>
            </a:extLst>
          </p:cNvPr>
          <p:cNvSpPr/>
          <p:nvPr/>
        </p:nvSpPr>
        <p:spPr>
          <a:xfrm>
            <a:off x="21075191" y="30105578"/>
            <a:ext cx="8622253" cy="707886"/>
          </a:xfrm>
          <a:prstGeom prst="rect">
            <a:avLst/>
          </a:prstGeom>
          <a:solidFill>
            <a:srgbClr val="D67E44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CONTACT INFORMATION</a:t>
            </a:r>
            <a:endParaRPr lang="es-E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4852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4D1ECD3679F746AAB4E3C29CDC01CE" ma:contentTypeVersion="12" ma:contentTypeDescription="Ein neues Dokument erstellen." ma:contentTypeScope="" ma:versionID="992e54198a9aace3cbd47bb13af4d2ce">
  <xsd:schema xmlns:xsd="http://www.w3.org/2001/XMLSchema" xmlns:xs="http://www.w3.org/2001/XMLSchema" xmlns:p="http://schemas.microsoft.com/office/2006/metadata/properties" xmlns:ns2="f473c256-ae2a-487f-a5b2-f7ebc5323cc6" xmlns:ns3="bcd1b6bf-312f-449d-b279-9b201cda570c" targetNamespace="http://schemas.microsoft.com/office/2006/metadata/properties" ma:root="true" ma:fieldsID="6e619b3a09529898708456315760aace" ns2:_="" ns3:_="">
    <xsd:import namespace="f473c256-ae2a-487f-a5b2-f7ebc5323cc6"/>
    <xsd:import namespace="bcd1b6bf-312f-449d-b279-9b201cda57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3c256-ae2a-487f-a5b2-f7ebc5323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b6bf-312f-449d-b279-9b201cda570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daa82b2-13db-44d6-a73b-f9d37e6564ae}" ma:internalName="TaxCatchAll" ma:showField="CatchAllData" ma:web="bcd1b6bf-312f-449d-b279-9b201cda57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cd1b6bf-312f-449d-b279-9b201cda570c" xsi:nil="true"/>
    <lcf76f155ced4ddcb4097134ff3c332f xmlns="f473c256-ae2a-487f-a5b2-f7ebc5323cc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119E9B2-E6FA-4DC2-A4AC-9B350F54069E}"/>
</file>

<file path=customXml/itemProps2.xml><?xml version="1.0" encoding="utf-8"?>
<ds:datastoreItem xmlns:ds="http://schemas.openxmlformats.org/officeDocument/2006/customXml" ds:itemID="{BF2447DB-405E-48CD-B5A0-4569D37067B4}"/>
</file>

<file path=customXml/itemProps3.xml><?xml version="1.0" encoding="utf-8"?>
<ds:datastoreItem xmlns:ds="http://schemas.openxmlformats.org/officeDocument/2006/customXml" ds:itemID="{1FD9CC72-F976-4414-9588-198379CAB3AC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285</TotalTime>
  <Words>599</Words>
  <Application>Microsoft Office PowerPoint</Application>
  <PresentationFormat>Personalizado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Raquel Jemes</dc:creator>
  <cp:lastModifiedBy>Katarina Gluic</cp:lastModifiedBy>
  <cp:revision>31</cp:revision>
  <dcterms:created xsi:type="dcterms:W3CDTF">2020-08-28T12:01:50Z</dcterms:created>
  <dcterms:modified xsi:type="dcterms:W3CDTF">2026-03-23T14:35:23Z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0x010100BB4D1ECD3679F746AAB4E3C29CDC01CE</vt:lpwstr>
  </property>
</Properties>
</file>